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6DA37DA-70EC-4E99-9820-2B2637619423}" type="datetimeFigureOut">
              <a:rPr lang="en-US" smtClean="0"/>
              <a:pPr/>
              <a:t>2/20/2018</a:t>
            </a:fld>
            <a:endParaRPr lang="en-US"/>
          </a:p>
        </p:txBody>
      </p:sp>
      <p:sp>
        <p:nvSpPr>
          <p:cNvPr id="16" name="Slide Number Placeholder 15"/>
          <p:cNvSpPr>
            <a:spLocks noGrp="1"/>
          </p:cNvSpPr>
          <p:nvPr>
            <p:ph type="sldNum" sz="quarter" idx="11"/>
          </p:nvPr>
        </p:nvSpPr>
        <p:spPr/>
        <p:txBody>
          <a:bodyPr/>
          <a:lstStyle/>
          <a:p>
            <a:fld id="{07B33D72-C98B-40DF-B1B3-E3AF376DA4F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DA37DA-70EC-4E99-9820-2B2637619423}"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3D72-C98B-40DF-B1B3-E3AF376DA4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DA37DA-70EC-4E99-9820-2B2637619423}"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3D72-C98B-40DF-B1B3-E3AF376DA4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6DA37DA-70EC-4E99-9820-2B2637619423}" type="datetimeFigureOut">
              <a:rPr lang="en-US" smtClean="0"/>
              <a:pPr/>
              <a:t>2/20/2018</a:t>
            </a:fld>
            <a:endParaRPr lang="en-US"/>
          </a:p>
        </p:txBody>
      </p:sp>
      <p:sp>
        <p:nvSpPr>
          <p:cNvPr id="15" name="Slide Number Placeholder 14"/>
          <p:cNvSpPr>
            <a:spLocks noGrp="1"/>
          </p:cNvSpPr>
          <p:nvPr>
            <p:ph type="sldNum" sz="quarter" idx="15"/>
          </p:nvPr>
        </p:nvSpPr>
        <p:spPr/>
        <p:txBody>
          <a:bodyPr/>
          <a:lstStyle>
            <a:lvl1pPr algn="ctr">
              <a:defRPr/>
            </a:lvl1pPr>
          </a:lstStyle>
          <a:p>
            <a:fld id="{07B33D72-C98B-40DF-B1B3-E3AF376DA4F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DA37DA-70EC-4E99-9820-2B2637619423}"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3D72-C98B-40DF-B1B3-E3AF376DA4F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DA37DA-70EC-4E99-9820-2B2637619423}" type="datetimeFigureOut">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33D72-C98B-40DF-B1B3-E3AF376DA4F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7B33D72-C98B-40DF-B1B3-E3AF376DA4F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6DA37DA-70EC-4E99-9820-2B2637619423}" type="datetimeFigureOut">
              <a:rPr lang="en-US" smtClean="0"/>
              <a:pPr/>
              <a:t>2/20/2018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6DA37DA-70EC-4E99-9820-2B2637619423}" type="datetimeFigureOut">
              <a:rPr lang="en-US" smtClean="0"/>
              <a:pPr/>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33D72-C98B-40DF-B1B3-E3AF376DA4F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A37DA-70EC-4E99-9820-2B2637619423}" type="datetimeFigureOut">
              <a:rPr lang="en-US" smtClean="0"/>
              <a:pPr/>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B33D72-C98B-40DF-B1B3-E3AF376DA4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6DA37DA-70EC-4E99-9820-2B2637619423}" type="datetimeFigureOut">
              <a:rPr lang="en-US" smtClean="0"/>
              <a:pPr/>
              <a:t>2/20/2018</a:t>
            </a:fld>
            <a:endParaRPr lang="en-US"/>
          </a:p>
        </p:txBody>
      </p:sp>
      <p:sp>
        <p:nvSpPr>
          <p:cNvPr id="9" name="Slide Number Placeholder 8"/>
          <p:cNvSpPr>
            <a:spLocks noGrp="1"/>
          </p:cNvSpPr>
          <p:nvPr>
            <p:ph type="sldNum" sz="quarter" idx="15"/>
          </p:nvPr>
        </p:nvSpPr>
        <p:spPr/>
        <p:txBody>
          <a:bodyPr/>
          <a:lstStyle/>
          <a:p>
            <a:fld id="{07B33D72-C98B-40DF-B1B3-E3AF376DA4F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6DA37DA-70EC-4E99-9820-2B2637619423}" type="datetimeFigureOut">
              <a:rPr lang="en-US" smtClean="0"/>
              <a:pPr/>
              <a:t>2/20/2018</a:t>
            </a:fld>
            <a:endParaRPr lang="en-US"/>
          </a:p>
        </p:txBody>
      </p:sp>
      <p:sp>
        <p:nvSpPr>
          <p:cNvPr id="9" name="Slide Number Placeholder 8"/>
          <p:cNvSpPr>
            <a:spLocks noGrp="1"/>
          </p:cNvSpPr>
          <p:nvPr>
            <p:ph type="sldNum" sz="quarter" idx="11"/>
          </p:nvPr>
        </p:nvSpPr>
        <p:spPr/>
        <p:txBody>
          <a:bodyPr/>
          <a:lstStyle/>
          <a:p>
            <a:fld id="{07B33D72-C98B-40DF-B1B3-E3AF376DA4F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6DA37DA-70EC-4E99-9820-2B2637619423}" type="datetimeFigureOut">
              <a:rPr lang="en-US" smtClean="0"/>
              <a:pPr/>
              <a:t>2/20/2018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7B33D72-C98B-40DF-B1B3-E3AF376DA4F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“Simple but Complicated”</a:t>
            </a:r>
          </a:p>
          <a:p>
            <a:r>
              <a:rPr lang="en-US" dirty="0" smtClean="0"/>
              <a:t>By: Austin Pray</a:t>
            </a:r>
            <a:endParaRPr lang="en-US" dirty="0"/>
          </a:p>
        </p:txBody>
      </p:sp>
      <p:sp>
        <p:nvSpPr>
          <p:cNvPr id="2" name="Title 1"/>
          <p:cNvSpPr>
            <a:spLocks noGrp="1"/>
          </p:cNvSpPr>
          <p:nvPr>
            <p:ph type="ctrTitle"/>
          </p:nvPr>
        </p:nvSpPr>
        <p:spPr/>
        <p:txBody>
          <a:bodyPr/>
          <a:lstStyle/>
          <a:p>
            <a:r>
              <a:rPr lang="en-US" sz="15000" dirty="0" smtClean="0"/>
              <a:t>V</a:t>
            </a:r>
            <a:r>
              <a:rPr lang="en-US" dirty="0" smtClean="0"/>
              <a:t/>
            </a:r>
            <a:br>
              <a:rPr lang="en-US" dirty="0" smtClean="0"/>
            </a:br>
            <a:r>
              <a:rPr lang="en-US" dirty="0" smtClean="0"/>
              <a:t>THE FIVE SLIDE PROGRAM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Restaurants fail because they don’t understand the principles that go into the daily routines.</a:t>
            </a:r>
          </a:p>
          <a:p>
            <a:pPr lvl="1"/>
            <a:r>
              <a:rPr lang="en-US" dirty="0" smtClean="0">
                <a:solidFill>
                  <a:schemeClr val="tx2">
                    <a:lumMod val="50000"/>
                  </a:schemeClr>
                </a:solidFill>
              </a:rPr>
              <a:t>Managing Labor is a big controllable that can bring a lot more profits.</a:t>
            </a:r>
          </a:p>
          <a:p>
            <a:pPr lvl="1"/>
            <a:r>
              <a:rPr lang="en-US" dirty="0" smtClean="0">
                <a:solidFill>
                  <a:schemeClr val="tx2">
                    <a:lumMod val="50000"/>
                  </a:schemeClr>
                </a:solidFill>
              </a:rPr>
              <a:t>Food Costs are a second big controllable.</a:t>
            </a:r>
          </a:p>
          <a:p>
            <a:pPr lvl="1"/>
            <a:r>
              <a:rPr lang="en-US" dirty="0" smtClean="0">
                <a:solidFill>
                  <a:schemeClr val="tx2">
                    <a:lumMod val="50000"/>
                  </a:schemeClr>
                </a:solidFill>
              </a:rPr>
              <a:t>Location </a:t>
            </a:r>
          </a:p>
          <a:p>
            <a:pPr lvl="1"/>
            <a:r>
              <a:rPr lang="en-US" dirty="0" smtClean="0">
                <a:solidFill>
                  <a:schemeClr val="tx2">
                    <a:lumMod val="50000"/>
                  </a:schemeClr>
                </a:solidFill>
              </a:rPr>
              <a:t>Marketing</a:t>
            </a:r>
          </a:p>
          <a:p>
            <a:pPr lvl="1"/>
            <a:r>
              <a:rPr lang="en-US" dirty="0" smtClean="0">
                <a:solidFill>
                  <a:schemeClr val="tx2">
                    <a:lumMod val="50000"/>
                  </a:schemeClr>
                </a:solidFill>
              </a:rPr>
              <a:t>Operation Costs, Overhead, Utilities.</a:t>
            </a:r>
          </a:p>
          <a:p>
            <a:pPr lvl="1"/>
            <a:r>
              <a:rPr lang="en-US" dirty="0" smtClean="0">
                <a:solidFill>
                  <a:schemeClr val="tx2">
                    <a:lumMod val="50000"/>
                  </a:schemeClr>
                </a:solidFill>
              </a:rPr>
              <a:t>Employment Retention</a:t>
            </a:r>
          </a:p>
          <a:p>
            <a:pPr lvl="1"/>
            <a:r>
              <a:rPr lang="en-US" dirty="0" smtClean="0">
                <a:solidFill>
                  <a:schemeClr val="tx2">
                    <a:lumMod val="50000"/>
                  </a:schemeClr>
                </a:solidFill>
              </a:rPr>
              <a:t>Salaries</a:t>
            </a:r>
          </a:p>
          <a:p>
            <a:pPr lvl="1"/>
            <a:r>
              <a:rPr lang="en-US" smtClean="0">
                <a:solidFill>
                  <a:schemeClr val="tx2">
                    <a:lumMod val="50000"/>
                  </a:schemeClr>
                </a:solidFill>
              </a:rPr>
              <a:t>Product</a:t>
            </a:r>
            <a:endParaRPr lang="en-US" dirty="0">
              <a:solidFill>
                <a:schemeClr val="tx2">
                  <a:lumMod val="50000"/>
                </a:schemeClr>
              </a:solidFill>
            </a:endParaRPr>
          </a:p>
        </p:txBody>
      </p:sp>
      <p:sp>
        <p:nvSpPr>
          <p:cNvPr id="3" name="Title 2"/>
          <p:cNvSpPr>
            <a:spLocks noGrp="1"/>
          </p:cNvSpPr>
          <p:nvPr>
            <p:ph type="title"/>
          </p:nvPr>
        </p:nvSpPr>
        <p:spPr/>
        <p:txBody>
          <a:bodyPr/>
          <a:lstStyle/>
          <a:p>
            <a:r>
              <a:rPr lang="en-US" dirty="0" smtClean="0"/>
              <a:t>Restaurant Management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solidFill>
                  <a:schemeClr val="tx2"/>
                </a:solidFill>
              </a:rPr>
              <a:t>Percentage/ Hours/ Scheduling</a:t>
            </a:r>
            <a:r>
              <a:rPr lang="en-US" b="1" u="sng" dirty="0" smtClean="0">
                <a:solidFill>
                  <a:schemeClr val="tx2"/>
                </a:solidFill>
              </a:rPr>
              <a:t>:</a:t>
            </a:r>
          </a:p>
          <a:p>
            <a:pPr lvl="1"/>
            <a:r>
              <a:rPr lang="en-US" dirty="0" smtClean="0">
                <a:solidFill>
                  <a:schemeClr val="tx2">
                    <a:lumMod val="50000"/>
                  </a:schemeClr>
                </a:solidFill>
              </a:rPr>
              <a:t>Checking labor throughout the day of running a restaurant is crucial. Planning and forecasting is essential. </a:t>
            </a:r>
            <a:endParaRPr lang="en-US" dirty="0" smtClean="0">
              <a:solidFill>
                <a:schemeClr val="tx2">
                  <a:lumMod val="50000"/>
                </a:schemeClr>
              </a:solidFill>
            </a:endParaRPr>
          </a:p>
          <a:p>
            <a:r>
              <a:rPr lang="en-US" b="1" u="sng" dirty="0" smtClean="0">
                <a:solidFill>
                  <a:schemeClr val="tx2"/>
                </a:solidFill>
              </a:rPr>
              <a:t>Hiring / Firing</a:t>
            </a:r>
            <a:r>
              <a:rPr lang="en-US" b="1" u="sng" dirty="0" smtClean="0">
                <a:solidFill>
                  <a:schemeClr val="tx2"/>
                </a:solidFill>
              </a:rPr>
              <a:t>:</a:t>
            </a:r>
          </a:p>
          <a:p>
            <a:pPr lvl="1"/>
            <a:r>
              <a:rPr lang="en-US" dirty="0" smtClean="0">
                <a:solidFill>
                  <a:schemeClr val="tx2">
                    <a:lumMod val="50000"/>
                  </a:schemeClr>
                </a:solidFill>
              </a:rPr>
              <a:t>Needs to be done for authority, accountability, and be done professionally and routinely.   </a:t>
            </a:r>
            <a:endParaRPr lang="en-US" dirty="0" smtClean="0">
              <a:solidFill>
                <a:schemeClr val="tx2">
                  <a:lumMod val="50000"/>
                </a:schemeClr>
              </a:solidFill>
            </a:endParaRPr>
          </a:p>
          <a:p>
            <a:r>
              <a:rPr lang="en-US" b="1" u="sng" dirty="0" smtClean="0">
                <a:solidFill>
                  <a:schemeClr val="tx2"/>
                </a:solidFill>
              </a:rPr>
              <a:t>Training/ Coaching</a:t>
            </a:r>
            <a:r>
              <a:rPr lang="en-US" b="1" u="sng" dirty="0" smtClean="0">
                <a:solidFill>
                  <a:schemeClr val="tx2"/>
                </a:solidFill>
              </a:rPr>
              <a:t>:</a:t>
            </a:r>
          </a:p>
          <a:p>
            <a:pPr lvl="1"/>
            <a:r>
              <a:rPr lang="en-US" dirty="0" smtClean="0">
                <a:solidFill>
                  <a:schemeClr val="tx2">
                    <a:lumMod val="50000"/>
                  </a:schemeClr>
                </a:solidFill>
              </a:rPr>
              <a:t>Lowest turnover restaurants proud themselves on their training and coaching. They make it clear to what there standards are and how to be promoted. </a:t>
            </a:r>
            <a:endParaRPr lang="en-US" dirty="0" smtClean="0">
              <a:solidFill>
                <a:schemeClr val="tx2">
                  <a:lumMod val="50000"/>
                </a:schemeClr>
              </a:solidFill>
            </a:endParaRPr>
          </a:p>
          <a:p>
            <a:pPr lvl="2">
              <a:buNone/>
            </a:pPr>
            <a:r>
              <a:rPr lang="en-US" dirty="0" smtClean="0"/>
              <a:t> </a:t>
            </a:r>
          </a:p>
          <a:p>
            <a:pPr lvl="2"/>
            <a:endParaRPr lang="en-US" dirty="0" smtClean="0"/>
          </a:p>
        </p:txBody>
      </p:sp>
      <p:sp>
        <p:nvSpPr>
          <p:cNvPr id="3" name="Title 2"/>
          <p:cNvSpPr>
            <a:spLocks noGrp="1"/>
          </p:cNvSpPr>
          <p:nvPr>
            <p:ph type="title"/>
          </p:nvPr>
        </p:nvSpPr>
        <p:spPr/>
        <p:txBody>
          <a:bodyPr>
            <a:normAutofit fontScale="90000"/>
          </a:bodyPr>
          <a:lstStyle/>
          <a:p>
            <a:pPr algn="ctr"/>
            <a:r>
              <a:rPr lang="en-US" dirty="0" smtClean="0"/>
              <a:t>I</a:t>
            </a:r>
            <a:br>
              <a:rPr lang="en-US" dirty="0" smtClean="0"/>
            </a:br>
            <a:r>
              <a:rPr lang="en-US" dirty="0" smtClean="0">
                <a:solidFill>
                  <a:schemeClr val="tx2">
                    <a:lumMod val="50000"/>
                  </a:schemeClr>
                </a:solidFill>
              </a:rPr>
              <a:t>Labor Management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t>Inventory &amp; Variance</a:t>
            </a:r>
            <a:r>
              <a:rPr lang="en-US" b="1" u="sng" dirty="0" smtClean="0"/>
              <a:t>:</a:t>
            </a:r>
          </a:p>
          <a:p>
            <a:pPr lvl="1"/>
            <a:r>
              <a:rPr lang="en-US" dirty="0" smtClean="0">
                <a:solidFill>
                  <a:schemeClr val="tx2">
                    <a:lumMod val="50000"/>
                  </a:schemeClr>
                </a:solidFill>
              </a:rPr>
              <a:t>Inventory is vital to excellence and keeping on track will plan your profits better. Food Cost and Beverage Costs.  </a:t>
            </a:r>
            <a:endParaRPr lang="en-US" dirty="0" smtClean="0">
              <a:solidFill>
                <a:schemeClr val="tx2">
                  <a:lumMod val="50000"/>
                </a:schemeClr>
              </a:solidFill>
            </a:endParaRPr>
          </a:p>
          <a:p>
            <a:r>
              <a:rPr lang="en-US" b="1" u="sng" dirty="0" smtClean="0">
                <a:solidFill>
                  <a:schemeClr val="tx2"/>
                </a:solidFill>
              </a:rPr>
              <a:t>Par Levels &amp; Forecasting</a:t>
            </a:r>
            <a:r>
              <a:rPr lang="en-US" b="1" u="sng" dirty="0" smtClean="0">
                <a:solidFill>
                  <a:schemeClr val="tx2"/>
                </a:solidFill>
              </a:rPr>
              <a:t>:</a:t>
            </a:r>
          </a:p>
          <a:p>
            <a:pPr lvl="1"/>
            <a:r>
              <a:rPr lang="en-US" dirty="0" smtClean="0">
                <a:solidFill>
                  <a:schemeClr val="tx2">
                    <a:lumMod val="50000"/>
                  </a:schemeClr>
                </a:solidFill>
              </a:rPr>
              <a:t>Knowing your store is imperative to Making money. Is there anything weird coming up? Holidays? Parties? Weather? Last Year Sales? </a:t>
            </a:r>
            <a:endParaRPr lang="en-US" dirty="0" smtClean="0">
              <a:solidFill>
                <a:schemeClr val="tx2">
                  <a:lumMod val="50000"/>
                </a:schemeClr>
              </a:solidFill>
            </a:endParaRPr>
          </a:p>
          <a:p>
            <a:r>
              <a:rPr lang="en-US" b="1" u="sng" dirty="0" smtClean="0">
                <a:solidFill>
                  <a:schemeClr val="tx2"/>
                </a:solidFill>
              </a:rPr>
              <a:t>Negotiation &amp; Outside Vendors</a:t>
            </a:r>
            <a:r>
              <a:rPr lang="en-US" b="1" u="sng" dirty="0" smtClean="0">
                <a:solidFill>
                  <a:schemeClr val="tx2"/>
                </a:solidFill>
              </a:rPr>
              <a:t>:</a:t>
            </a:r>
          </a:p>
          <a:p>
            <a:pPr lvl="1"/>
            <a:r>
              <a:rPr lang="en-US" dirty="0" smtClean="0">
                <a:solidFill>
                  <a:schemeClr val="tx2">
                    <a:lumMod val="50000"/>
                  </a:schemeClr>
                </a:solidFill>
              </a:rPr>
              <a:t>When there is competitive advantages of multiple vendors, learn what prices are at all of them to price match. Use third party accountability businesses to help internal theft and food safety and sanitation. </a:t>
            </a:r>
            <a:endParaRPr lang="en-US" dirty="0" smtClean="0">
              <a:solidFill>
                <a:schemeClr val="tx2">
                  <a:lumMod val="50000"/>
                </a:schemeClr>
              </a:solidFill>
            </a:endParaRPr>
          </a:p>
        </p:txBody>
      </p:sp>
      <p:sp>
        <p:nvSpPr>
          <p:cNvPr id="3" name="Title 2"/>
          <p:cNvSpPr>
            <a:spLocks noGrp="1"/>
          </p:cNvSpPr>
          <p:nvPr>
            <p:ph type="title"/>
          </p:nvPr>
        </p:nvSpPr>
        <p:spPr/>
        <p:txBody>
          <a:bodyPr>
            <a:normAutofit fontScale="90000"/>
          </a:bodyPr>
          <a:lstStyle/>
          <a:p>
            <a:pPr algn="ctr"/>
            <a:r>
              <a:rPr lang="en-US" dirty="0" smtClean="0"/>
              <a:t>II</a:t>
            </a:r>
            <a:br>
              <a:rPr lang="en-US" dirty="0" smtClean="0"/>
            </a:br>
            <a:r>
              <a:rPr lang="en-US" dirty="0" smtClean="0">
                <a:solidFill>
                  <a:schemeClr val="tx2">
                    <a:lumMod val="50000"/>
                  </a:schemeClr>
                </a:solidFill>
              </a:rPr>
              <a:t>Purchasing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u="sng" dirty="0" smtClean="0"/>
              <a:t>Marketing &amp; Updating Product</a:t>
            </a:r>
            <a:r>
              <a:rPr lang="en-US" b="1" u="sng" dirty="0" smtClean="0"/>
              <a:t>:</a:t>
            </a:r>
          </a:p>
          <a:p>
            <a:pPr lvl="1"/>
            <a:r>
              <a:rPr lang="en-US" dirty="0" smtClean="0">
                <a:solidFill>
                  <a:schemeClr val="tx2">
                    <a:lumMod val="50000"/>
                  </a:schemeClr>
                </a:solidFill>
              </a:rPr>
              <a:t>There is no perfect Marketing, but marketing just has to be done with a plan and tracking. </a:t>
            </a:r>
            <a:endParaRPr lang="en-US" dirty="0" smtClean="0">
              <a:solidFill>
                <a:schemeClr val="tx2">
                  <a:lumMod val="50000"/>
                </a:schemeClr>
              </a:solidFill>
            </a:endParaRPr>
          </a:p>
          <a:p>
            <a:r>
              <a:rPr lang="en-US" b="1" u="sng" dirty="0" smtClean="0">
                <a:solidFill>
                  <a:schemeClr val="tx2"/>
                </a:solidFill>
              </a:rPr>
              <a:t>ROI:</a:t>
            </a:r>
          </a:p>
          <a:p>
            <a:pPr lvl="1"/>
            <a:r>
              <a:rPr lang="en-US" dirty="0" smtClean="0">
                <a:solidFill>
                  <a:schemeClr val="tx2">
                    <a:lumMod val="50000"/>
                  </a:schemeClr>
                </a:solidFill>
              </a:rPr>
              <a:t>Know how much you spend on something and know what your return is so you know if you should do it again </a:t>
            </a:r>
            <a:endParaRPr lang="en-US" dirty="0" smtClean="0">
              <a:solidFill>
                <a:schemeClr val="tx2">
                  <a:lumMod val="50000"/>
                </a:schemeClr>
              </a:solidFill>
            </a:endParaRPr>
          </a:p>
          <a:p>
            <a:r>
              <a:rPr lang="en-US" b="1" u="sng" dirty="0" smtClean="0">
                <a:solidFill>
                  <a:schemeClr val="tx2"/>
                </a:solidFill>
              </a:rPr>
              <a:t>Community &amp; Partnering: </a:t>
            </a:r>
            <a:endParaRPr lang="en-US" b="1" u="sng" dirty="0" smtClean="0">
              <a:solidFill>
                <a:schemeClr val="tx2"/>
              </a:solidFill>
            </a:endParaRPr>
          </a:p>
          <a:p>
            <a:pPr lvl="1"/>
            <a:r>
              <a:rPr lang="en-US" dirty="0" smtClean="0">
                <a:solidFill>
                  <a:schemeClr val="tx2">
                    <a:lumMod val="50000"/>
                  </a:schemeClr>
                </a:solidFill>
              </a:rPr>
              <a:t>This, I feel solves two problems: Philosophical and helping out the community and also building friendships to come in to </a:t>
            </a:r>
            <a:r>
              <a:rPr lang="en-US" smtClean="0">
                <a:solidFill>
                  <a:schemeClr val="tx2">
                    <a:lumMod val="50000"/>
                  </a:schemeClr>
                </a:solidFill>
              </a:rPr>
              <a:t>your business more often. </a:t>
            </a:r>
            <a:endParaRPr lang="en-US" dirty="0" smtClean="0">
              <a:solidFill>
                <a:schemeClr val="tx2">
                  <a:lumMod val="50000"/>
                </a:schemeClr>
              </a:solidFill>
            </a:endParaRPr>
          </a:p>
        </p:txBody>
      </p:sp>
      <p:sp>
        <p:nvSpPr>
          <p:cNvPr id="3" name="Title 2"/>
          <p:cNvSpPr>
            <a:spLocks noGrp="1"/>
          </p:cNvSpPr>
          <p:nvPr>
            <p:ph type="title"/>
          </p:nvPr>
        </p:nvSpPr>
        <p:spPr/>
        <p:txBody>
          <a:bodyPr>
            <a:normAutofit fontScale="90000"/>
          </a:bodyPr>
          <a:lstStyle/>
          <a:p>
            <a:pPr algn="ctr"/>
            <a:r>
              <a:rPr lang="en-US" dirty="0" smtClean="0"/>
              <a:t>III</a:t>
            </a:r>
            <a:br>
              <a:rPr lang="en-US" dirty="0" smtClean="0"/>
            </a:br>
            <a:r>
              <a:rPr lang="en-US" dirty="0" smtClean="0">
                <a:solidFill>
                  <a:schemeClr val="tx2">
                    <a:lumMod val="50000"/>
                  </a:schemeClr>
                </a:solidFill>
              </a:rPr>
              <a:t>Sales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6618</TotalTime>
  <Words>316</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V THE FIVE SLIDE PROGRAM</vt:lpstr>
      <vt:lpstr>Restaurant Management</vt:lpstr>
      <vt:lpstr>I Labor Management</vt:lpstr>
      <vt:lpstr>II Purchasing</vt:lpstr>
      <vt:lpstr>III Sales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 THE FIVE SLIDE PROGRAM</dc:title>
  <dc:creator>Austin Pray</dc:creator>
  <cp:lastModifiedBy>Austin Pray</cp:lastModifiedBy>
  <cp:revision>7</cp:revision>
  <dcterms:created xsi:type="dcterms:W3CDTF">2018-01-19T07:45:03Z</dcterms:created>
  <dcterms:modified xsi:type="dcterms:W3CDTF">2018-02-21T00:42:15Z</dcterms:modified>
</cp:coreProperties>
</file>